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20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B7A9C-5646-402A-89A0-DF7A07F43EB1}" type="datetimeFigureOut">
              <a:rPr lang="en-US" smtClean="0"/>
              <a:t>11/12/2008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F6DAD-151E-4E42-B02B-6CB02FCEE0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B7A9C-5646-402A-89A0-DF7A07F43EB1}" type="datetimeFigureOut">
              <a:rPr lang="en-US" smtClean="0"/>
              <a:t>11/12/2008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F6DAD-151E-4E42-B02B-6CB02FCEE0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B7A9C-5646-402A-89A0-DF7A07F43EB1}" type="datetimeFigureOut">
              <a:rPr lang="en-US" smtClean="0"/>
              <a:t>11/12/2008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F6DAD-151E-4E42-B02B-6CB02FCEE0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B7A9C-5646-402A-89A0-DF7A07F43EB1}" type="datetimeFigureOut">
              <a:rPr lang="en-US" smtClean="0"/>
              <a:t>11/12/2008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F6DAD-151E-4E42-B02B-6CB02FCEE0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B7A9C-5646-402A-89A0-DF7A07F43EB1}" type="datetimeFigureOut">
              <a:rPr lang="en-US" smtClean="0"/>
              <a:t>11/12/2008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F6DAD-151E-4E42-B02B-6CB02FCEE0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B7A9C-5646-402A-89A0-DF7A07F43EB1}" type="datetimeFigureOut">
              <a:rPr lang="en-US" smtClean="0"/>
              <a:t>11/12/2008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F6DAD-151E-4E42-B02B-6CB02FCEE0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B7A9C-5646-402A-89A0-DF7A07F43EB1}" type="datetimeFigureOut">
              <a:rPr lang="en-US" smtClean="0"/>
              <a:t>11/12/2008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F6DAD-151E-4E42-B02B-6CB02FCEE0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B7A9C-5646-402A-89A0-DF7A07F43EB1}" type="datetimeFigureOut">
              <a:rPr lang="en-US" smtClean="0"/>
              <a:t>11/12/2008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F6DAD-151E-4E42-B02B-6CB02FCEE0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B7A9C-5646-402A-89A0-DF7A07F43EB1}" type="datetimeFigureOut">
              <a:rPr lang="en-US" smtClean="0"/>
              <a:t>11/12/2008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F6DAD-151E-4E42-B02B-6CB02FCEE0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B7A9C-5646-402A-89A0-DF7A07F43EB1}" type="datetimeFigureOut">
              <a:rPr lang="en-US" smtClean="0"/>
              <a:t>11/12/2008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F6DAD-151E-4E42-B02B-6CB02FCEE0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B7A9C-5646-402A-89A0-DF7A07F43EB1}" type="datetimeFigureOut">
              <a:rPr lang="en-US" smtClean="0"/>
              <a:t>11/12/2008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F6DAD-151E-4E42-B02B-6CB02FCEE0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B7A9C-5646-402A-89A0-DF7A07F43EB1}" type="datetimeFigureOut">
              <a:rPr lang="en-US" smtClean="0"/>
              <a:t>11/12/2008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F6DAD-151E-4E42-B02B-6CB02FCEE01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China Vitae is a resource of biographical information on more than 3500 Chinese leaders in government, politics, the military, education, business, and the media.</a:t>
            </a:r>
            <a:endParaRPr lang="en-US" dirty="0"/>
          </a:p>
        </p:txBody>
      </p:sp>
      <p:pic>
        <p:nvPicPr>
          <p:cNvPr id="1026" name="Picture 2" descr="C:\Users\ddgries\Documents\China Vitae\TIFF CV logo\cv_logo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2286000"/>
            <a:ext cx="4038600" cy="12191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30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ddgries</dc:creator>
  <cp:lastModifiedBy>ddgries</cp:lastModifiedBy>
  <cp:revision>1</cp:revision>
  <dcterms:created xsi:type="dcterms:W3CDTF">2008-11-12T16:31:12Z</dcterms:created>
  <dcterms:modified xsi:type="dcterms:W3CDTF">2008-11-12T16:41:03Z</dcterms:modified>
</cp:coreProperties>
</file>